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sldIdLst>
    <p:sldId id="304" r:id="rId5"/>
    <p:sldId id="314" r:id="rId6"/>
    <p:sldId id="288" r:id="rId7"/>
    <p:sldId id="310" r:id="rId8"/>
    <p:sldId id="275" r:id="rId9"/>
    <p:sldId id="30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50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11/27/2022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>
            <a:normAutofit/>
          </a:bodyPr>
          <a:lstStyle/>
          <a:p>
            <a:r>
              <a:rPr lang="en-US" sz="3200" dirty="0"/>
              <a:t>Did you know…?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     Romanian Geography edition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479" y="811131"/>
            <a:ext cx="4114800" cy="1325563"/>
          </a:xfrm>
        </p:spPr>
        <p:txBody>
          <a:bodyPr>
            <a:normAutofit/>
          </a:bodyPr>
          <a:lstStyle/>
          <a:p>
            <a:r>
              <a:rPr lang="en-ZA" dirty="0"/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047" y="2699224"/>
            <a:ext cx="4567106" cy="30878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+mj-lt"/>
                <a:cs typeface="Aharoni" panose="02010803020104030203" pitchFamily="2" charset="-79"/>
              </a:rPr>
              <a:t>Hi there. Our team name is Peaky. </a:t>
            </a:r>
            <a:endParaRPr lang="ro-RO" dirty="0">
              <a:latin typeface="+mj-lt"/>
              <a:cs typeface="Aharoni" panose="02010803020104030203" pitchFamily="2" charset="-79"/>
            </a:endParaRPr>
          </a:p>
          <a:p>
            <a:r>
              <a:rPr lang="en-US" dirty="0">
                <a:latin typeface="+mj-lt"/>
                <a:cs typeface="Aharoni" panose="02010803020104030203" pitchFamily="2" charset="-79"/>
              </a:rPr>
              <a:t>We are studying at “Mihai </a:t>
            </a:r>
            <a:r>
              <a:rPr lang="en-US" dirty="0" err="1">
                <a:latin typeface="+mj-lt"/>
                <a:cs typeface="Aharoni" panose="02010803020104030203" pitchFamily="2" charset="-79"/>
              </a:rPr>
              <a:t>Viteazul</a:t>
            </a:r>
            <a:r>
              <a:rPr lang="en-US" dirty="0">
                <a:latin typeface="+mj-lt"/>
                <a:cs typeface="Aharoni" panose="02010803020104030203" pitchFamily="2" charset="-79"/>
              </a:rPr>
              <a:t>” college in </a:t>
            </a:r>
            <a:r>
              <a:rPr lang="en-US" dirty="0" err="1">
                <a:latin typeface="+mj-lt"/>
                <a:cs typeface="Aharoni" panose="02010803020104030203" pitchFamily="2" charset="-79"/>
              </a:rPr>
              <a:t>Ineu</a:t>
            </a:r>
            <a:r>
              <a:rPr lang="en-US" dirty="0">
                <a:latin typeface="+mj-lt"/>
                <a:cs typeface="Aharoni" panose="02010803020104030203" pitchFamily="2" charset="-79"/>
              </a:rPr>
              <a:t>. </a:t>
            </a:r>
            <a:endParaRPr lang="ro-RO" dirty="0">
              <a:latin typeface="+mj-lt"/>
              <a:cs typeface="Aharoni" panose="02010803020104030203" pitchFamily="2" charset="-79"/>
            </a:endParaRPr>
          </a:p>
          <a:p>
            <a:r>
              <a:rPr lang="en-US" dirty="0">
                <a:latin typeface="+mj-lt"/>
                <a:cs typeface="Aharoni" panose="02010803020104030203" pitchFamily="2" charset="-79"/>
              </a:rPr>
              <a:t>The team members are: Mo</a:t>
            </a:r>
            <a:r>
              <a:rPr lang="ro-RO" dirty="0">
                <a:latin typeface="+mj-lt"/>
                <a:cs typeface="Aharoni" panose="02010803020104030203" pitchFamily="2" charset="-79"/>
              </a:rPr>
              <a:t>ș Adrian, Petcu Andrei, Șanta Octavian and Pîncotan David. All of us are in the 12th grade.</a:t>
            </a:r>
            <a:endParaRPr lang="en-US" dirty="0"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ro-RO" dirty="0"/>
              <a:t>Our goal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20"/>
            <a:ext cx="5561649" cy="35207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    </a:t>
            </a:r>
            <a:r>
              <a:rPr lang="en-US" sz="1800" dirty="0"/>
              <a:t>Our goal is to help out students to learn easier funnier and faster than usual. We came out with an application that was built in Android Studio from scratch.</a:t>
            </a:r>
            <a:br>
              <a:rPr lang="en-US" sz="1800" dirty="0"/>
            </a:br>
            <a:r>
              <a:rPr lang="en-US" sz="1800" dirty="0"/>
              <a:t>    In this version of the application we implemented a few lessons and at the end of the lessons you can sustain a test to verify your   knowledge.</a:t>
            </a:r>
            <a:br>
              <a:rPr lang="en-US" sz="1800" dirty="0"/>
            </a:br>
            <a:r>
              <a:rPr lang="en-US" sz="1800" dirty="0"/>
              <a:t>    Beside this app we also tried to develop a website which allows the student to </a:t>
            </a:r>
            <a:r>
              <a:rPr lang="en-US" sz="1800" dirty="0" err="1"/>
              <a:t>acces</a:t>
            </a:r>
            <a:r>
              <a:rPr lang="en-US" sz="1800" dirty="0"/>
              <a:t> the app without downloading it. </a:t>
            </a:r>
            <a:br>
              <a:rPr lang="en-US" sz="1800" dirty="0"/>
            </a:br>
            <a:r>
              <a:rPr lang="en-US" sz="1800" dirty="0"/>
              <a:t>The website is not working in the moment, but we look forward to finish building it.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7E3C21-87F8-4497-8569-36A5D95EC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25896" y="567055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TARGET AUDIENCE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14621F-E216-481D-9308-97B0F79B6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5158" y="5990590"/>
            <a:ext cx="5669280" cy="365760"/>
          </a:xfrm>
        </p:spPr>
        <p:txBody>
          <a:bodyPr/>
          <a:lstStyle/>
          <a:p>
            <a:r>
              <a:rPr lang="en-US" dirty="0"/>
              <a:t>12-16 years old</a:t>
            </a:r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PRODUCT BENEFITS</a:t>
            </a:r>
          </a:p>
        </p:txBody>
      </p:sp>
      <p:pic>
        <p:nvPicPr>
          <p:cNvPr id="26" name="Content Placeholder 25" descr="Building outline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3975" y="2555081"/>
            <a:ext cx="914400" cy="9144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05000" y="2170113"/>
            <a:ext cx="2284413" cy="2743200"/>
          </a:xfrm>
        </p:spPr>
        <p:txBody>
          <a:bodyPr>
            <a:normAutofit/>
          </a:bodyPr>
          <a:lstStyle/>
          <a:p>
            <a:r>
              <a:rPr lang="en-ZA" dirty="0"/>
              <a:t>Makes learning funnier.</a:t>
            </a:r>
          </a:p>
          <a:p>
            <a:endParaRPr lang="en-ZA" noProof="1"/>
          </a:p>
        </p:txBody>
      </p:sp>
      <p:pic>
        <p:nvPicPr>
          <p:cNvPr id="28" name="Content Placeholder 27" descr="Group outline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557462"/>
            <a:ext cx="914400" cy="9144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1413" y="2173288"/>
            <a:ext cx="2282825" cy="2743200"/>
          </a:xfrm>
        </p:spPr>
        <p:txBody>
          <a:bodyPr>
            <a:normAutofit/>
          </a:bodyPr>
          <a:lstStyle/>
          <a:p>
            <a:r>
              <a:rPr lang="en-ZA" noProof="1"/>
              <a:t>User friendly</a:t>
            </a:r>
          </a:p>
          <a:p>
            <a:endParaRPr lang="en-ZA" noProof="1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2283712" cy="2743200"/>
          </a:xfrm>
        </p:spPr>
        <p:txBody>
          <a:bodyPr/>
          <a:lstStyle/>
          <a:p>
            <a:r>
              <a:rPr lang="en-ZA" noProof="1"/>
              <a:t>It’s free to use</a:t>
            </a:r>
          </a:p>
        </p:txBody>
      </p:sp>
      <p:pic>
        <p:nvPicPr>
          <p:cNvPr id="30" name="Content Placeholder 29" descr="Open hand with plant outline">
            <a:extLst>
              <a:ext uri="{FF2B5EF4-FFF2-40B4-BE49-F238E27FC236}">
                <a16:creationId xmlns:a16="http://schemas.microsoft.com/office/drawing/2014/main" id="{A374E7BE-5E60-473E-89A9-F51DD0CE9B1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1563" y="2553494"/>
            <a:ext cx="914400" cy="9144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0C024C-955E-4385-A35A-F3CFF3E3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5000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D3DB3-C1BA-4868-A961-5C1E6633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0734" y="2172551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6799E-556B-499A-9E05-14516D42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3288" y="216799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CF584F-059A-40C2-93C4-77FF3B60A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2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734" y="358126"/>
            <a:ext cx="6736866" cy="1638454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" name="WhatsApp Video 2022-11-27 at 2.04.52 PM">
            <a:hlinkClick r:id="" action="ppaction://media"/>
            <a:extLst>
              <a:ext uri="{FF2B5EF4-FFF2-40B4-BE49-F238E27FC236}">
                <a16:creationId xmlns:a16="http://schemas.microsoft.com/office/drawing/2014/main" id="{B2EC088E-1BFA-2FD5-0C92-6701105B4F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86986" y="512353"/>
            <a:ext cx="2667700" cy="598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/>
          <a:lstStyle/>
          <a:p>
            <a:r>
              <a:rPr lang="en-US" dirty="0"/>
              <a:t>Credits: </a:t>
            </a:r>
            <a:r>
              <a:rPr lang="en-US" sz="1600" dirty="0">
                <a:cs typeface="Aharoni" panose="02010803020104030203" pitchFamily="2" charset="-79"/>
              </a:rPr>
              <a:t>Mo</a:t>
            </a:r>
            <a:r>
              <a:rPr lang="ro-RO" sz="1600" dirty="0">
                <a:cs typeface="Aharoni" panose="02010803020104030203" pitchFamily="2" charset="-79"/>
              </a:rPr>
              <a:t>ș Adrian, Petcu Andrei, Șanta Octavian and Pîncotan David</a:t>
            </a:r>
            <a:r>
              <a:rPr lang="en-US" sz="16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{0F654BD6-3E21-4121-9211-BE123798EC6A}tf16411248_win32</Template>
  <TotalTime>47</TotalTime>
  <Words>202</Words>
  <Application>Microsoft Office PowerPoint</Application>
  <PresentationFormat>Widescreen</PresentationFormat>
  <Paragraphs>19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 Next LT Pro Light</vt:lpstr>
      <vt:lpstr>Calibri</vt:lpstr>
      <vt:lpstr>Posterama</vt:lpstr>
      <vt:lpstr>Office Theme</vt:lpstr>
      <vt:lpstr>Did you know…?</vt:lpstr>
      <vt:lpstr>ABOUT US</vt:lpstr>
      <vt:lpstr>Our goal:</vt:lpstr>
      <vt:lpstr>PRODUCT BENEFITS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Did you know…?</dc:title>
  <dc:creator>Ioan Turean</dc:creator>
  <cp:lastModifiedBy>Ioan Turean</cp:lastModifiedBy>
  <cp:revision>1</cp:revision>
  <dcterms:created xsi:type="dcterms:W3CDTF">2022-11-27T11:23:38Z</dcterms:created>
  <dcterms:modified xsi:type="dcterms:W3CDTF">2022-11-27T12:11:32Z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